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source=images&amp;cd=&amp;cad=rja&amp;uact=8&amp;ved=0CAYQjB0&amp;url=http%3A%2F%2Fwww.science.unsw.edu.au%2Fevents%2Fgenetics-society-australasia-conference&amp;ei=jf3KVJLRHc74yQSLvYHoAQ&amp;bvm=bv.84607526,d.aWw&amp;psig=AFQjCNGohzrsJWQBAQ824UckVIJEC5E40g&amp;ust=1422675713747386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source=images&amp;cd=&amp;cad=rja&amp;uact=8&amp;ved=0CAYQjB0&amp;url=http%3A%2F%2Fwww.revespcardiol.org%2Fen%2Fincreasing-high-density-lipoprotein-as-therapeutic%2Farticulo%2F13148600%2F&amp;ei=VQDLVK3qNIn1yATRw4LwAg&amp;bvm=bv.84607526,d.aWw&amp;psig=AFQjCNHefRSkZf3D0udvfFkXjPdx50VDwA&amp;ust=1422676418904466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&amp;esrc=s&amp;source=images&amp;cd=&amp;cad=rja&amp;uact=8&amp;ved=0CAYQjB0&amp;url=http%3A%2F%2Ffreepages.genealogy.rootsweb.ancestry.com%2F%7Encscotts%2FGG%2FDNA_Gallery.htm&amp;ei=iQLLVLKVJI6xyATAr4DgDA&amp;bvm=bv.84607526,d.aWw&amp;psig=AFQjCNHahoZVcjFQcrMwy4o4HpnU-YcXig&amp;ust=1422676939234755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source=images&amp;cd=&amp;cad=rja&amp;uact=8&amp;ved=0CAYQjB0&amp;url=http%3A%2F%2Fvulgaire.com%2Fkaryotype-analysis%2F&amp;ei=DxXLVMr3Hs2XyATW7IHQAQ&amp;bvm=bv.84607526,d.aWw&amp;psig=AFQjCNEIWqIP5S56lrCv4SjEm-B18_jOZg&amp;ust=1422681709589782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.search.yahoo.com/_ylt=AwrB8pxykctUYhcAuMeJzbkF;_ylu=X3oDMTBnM29hbDc0BHNlYwNzcnNyBHNsawN1cmw-/RV=2/RE=1422655987/RO=11/RU=http%3a%2f%2fhuberb.people.cofc.edu%2fwww%2fClassroom%2520Visuals%2f101%2520Visuals%2fChapter%25202%2520Images%2fnew%2520Chapter2%2520Evolution%2520and%2520Biology.pptx/RK=0/RS=4H45gX.KdOx3df4hN9SCDFzjuX8-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.search.yahoo.com/_ylt=AwrB8pCnk8tUoEQAvAijzbkF;_ylu=X3oDMTBxNG1oMmE2BHNlYwNmcC1hdHRyaWIEc2xrA3J1cmwEaXQD/RV=2/RE=1422656552/RO=11/RU=http%3a%2f%2fphoto.net%2fphotodb%2fphoto%3fphoto_id%3d10183673/RK=0/RS=x0hyU7omf5NcQyQbmDBlUytEBic-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com/url?sa=i&amp;rct=j&amp;q=&amp;esrc=s&amp;source=images&amp;cd=&amp;cad=rja&amp;uact=8&amp;ved=0CAYQjB0&amp;url=https%3A%2F%2Fexploreable.wordpress.com%2F2011%2F05%2F03%2Fthe-story-of-the-human-genome-project-a-short-narration%2F&amp;ei=XpbLVOPCD5SzyASRlYKwDA&amp;bvm=bv.84607526,d.aWw&amp;psig=AFQjCNFk4flHjaQlEtu9kbZmqv98s59XZg&amp;ust=1422714834227447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Biology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Unit: Genetics/karyotype </a:t>
            </a:r>
            <a:endParaRPr lang="en-US" dirty="0" smtClean="0"/>
          </a:p>
          <a:p>
            <a:r>
              <a:rPr lang="en-US" dirty="0" smtClean="0"/>
              <a:t>Dillon </a:t>
            </a:r>
            <a:r>
              <a:rPr lang="en-US" dirty="0" err="1" smtClean="0"/>
              <a:t>Wasko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genetics?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The study of heredity and variation</a:t>
            </a:r>
          </a:p>
          <a:p>
            <a:endParaRPr lang="en-US" dirty="0" smtClean="0">
              <a:cs typeface="Arial" panose="020B0604020202020204" pitchFamily="34" charset="0"/>
            </a:endParaRPr>
          </a:p>
          <a:p>
            <a:r>
              <a:rPr lang="en-US" dirty="0" smtClean="0">
                <a:cs typeface="Arial" panose="020B0604020202020204" pitchFamily="34" charset="0"/>
              </a:rPr>
              <a:t>How traits are passed from parent to offspring</a:t>
            </a:r>
          </a:p>
          <a:p>
            <a:pPr marL="0" indent="0">
              <a:buNone/>
            </a:pPr>
            <a:endParaRPr lang="en-US" dirty="0" smtClean="0"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2"/>
              </a:rPr>
              <a:t>www.science.unsw.edu.au</a:t>
            </a:r>
            <a:endParaRPr lang="en-US" dirty="0"/>
          </a:p>
        </p:txBody>
      </p:sp>
      <p:pic>
        <p:nvPicPr>
          <p:cNvPr id="1026" name="Picture 2" descr="https://www.science.unsw.edu.au/files/events/133_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305" y="2367091"/>
            <a:ext cx="2989448" cy="36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9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Morphological traits: AFFECT THE APPEARANCE OF THE ORGANISM.</a:t>
            </a:r>
          </a:p>
          <a:p>
            <a:r>
              <a:rPr lang="en-US" dirty="0" smtClean="0"/>
              <a:t>Physiological traits: Affect the function of the organism</a:t>
            </a:r>
          </a:p>
          <a:p>
            <a:r>
              <a:rPr lang="en-US" dirty="0" smtClean="0"/>
              <a:t>Behavioral traits: Affect the ways an organism responds to the environment.</a:t>
            </a:r>
          </a:p>
          <a:p>
            <a:r>
              <a:rPr lang="en-US" dirty="0" smtClean="0"/>
              <a:t> </a:t>
            </a:r>
            <a:r>
              <a:rPr lang="en-US" dirty="0">
                <a:hlinkClick r:id="rId2"/>
              </a:rPr>
              <a:t>www.revespcardiol.org</a:t>
            </a:r>
            <a:endParaRPr lang="en-US" dirty="0" smtClean="0"/>
          </a:p>
        </p:txBody>
      </p:sp>
      <p:pic>
        <p:nvPicPr>
          <p:cNvPr id="2050" name="Picture 2" descr="http://www.revespcardiol.org/imatges/255/255v63n03/grande/255v63n03-13148600fig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367092"/>
            <a:ext cx="5105400" cy="29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0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Environmental influences</a:t>
            </a:r>
          </a:p>
          <a:p>
            <a:r>
              <a:rPr lang="en-US" dirty="0" smtClean="0"/>
              <a:t>Genes- units of heredity that code proteins.</a:t>
            </a:r>
          </a:p>
          <a:p>
            <a:r>
              <a:rPr lang="en-US" dirty="0" smtClean="0"/>
              <a:t>Alleles- gene variation </a:t>
            </a:r>
          </a:p>
          <a:p>
            <a:r>
              <a:rPr lang="en-US" dirty="0" smtClean="0"/>
              <a:t>Trait- what is expressed</a:t>
            </a:r>
          </a:p>
          <a:p>
            <a:r>
              <a:rPr lang="en-US" dirty="0" err="1" smtClean="0"/>
              <a:t>Punnet</a:t>
            </a:r>
            <a:r>
              <a:rPr lang="en-US" dirty="0" smtClean="0"/>
              <a:t> squares- genotype/phenotype</a:t>
            </a:r>
          </a:p>
          <a:p>
            <a:r>
              <a:rPr lang="en-US" dirty="0">
                <a:hlinkClick r:id="rId2"/>
              </a:rPr>
              <a:t>freepages.genealogy.rootsweb.ancestry.com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freepages.genealogy.rootsweb.com/%7Encscotts/Y-DNA/Miscellaneous/DNA%20Gallery/DNA%20-%20Molecule%20of%20Life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915" y="2366963"/>
            <a:ext cx="4791970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0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Banding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Locus</a:t>
            </a:r>
          </a:p>
          <a:p>
            <a:r>
              <a:rPr lang="en-US" dirty="0" smtClean="0"/>
              <a:t>P &amp; q arm</a:t>
            </a:r>
          </a:p>
          <a:p>
            <a:r>
              <a:rPr lang="en-US" dirty="0" smtClean="0"/>
              <a:t>karyotyping</a:t>
            </a:r>
          </a:p>
          <a:p>
            <a:r>
              <a:rPr lang="en-US" dirty="0">
                <a:hlinkClick r:id="rId2"/>
              </a:rPr>
              <a:t>vulgaire.com</a:t>
            </a:r>
            <a:endParaRPr lang="en-US" dirty="0" smtClean="0"/>
          </a:p>
        </p:txBody>
      </p:sp>
      <p:pic>
        <p:nvPicPr>
          <p:cNvPr id="4098" name="Picture 2" descr="http://www.elu.sgul.ac.uk/rehash/guest/scorm/388/package/content/images/normkaryo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980" y="1827356"/>
            <a:ext cx="8618220" cy="466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25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Codominance</a:t>
            </a:r>
          </a:p>
          <a:p>
            <a:r>
              <a:rPr lang="en-US" dirty="0" smtClean="0"/>
              <a:t>Incomplete dominance</a:t>
            </a:r>
          </a:p>
          <a:p>
            <a:r>
              <a:rPr lang="en-US" dirty="0" smtClean="0"/>
              <a:t>Practice problems </a:t>
            </a:r>
          </a:p>
          <a:p>
            <a:r>
              <a:rPr lang="en-US" dirty="0">
                <a:hlinkClick r:id="rId2"/>
              </a:rPr>
              <a:t>huberb.people.cofc.edu</a:t>
            </a:r>
            <a:endParaRPr lang="en-US" dirty="0" smtClean="0"/>
          </a:p>
        </p:txBody>
      </p:sp>
      <p:pic>
        <p:nvPicPr>
          <p:cNvPr id="5122" name="Picture 2" descr="http://www.mpietrangelo.com/hbio/unit/10_inheritance/Chapter_09/B_Jpegs_of_Art_and_Photos/09_Labeled_Art_and_Photos/09_04HomologousChromosome-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7093"/>
            <a:ext cx="5105400" cy="321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do new alleles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Autosomes</a:t>
            </a:r>
          </a:p>
          <a:p>
            <a:r>
              <a:rPr lang="en-US" dirty="0" smtClean="0"/>
              <a:t>Gametes</a:t>
            </a:r>
          </a:p>
          <a:p>
            <a:r>
              <a:rPr lang="en-US" dirty="0" smtClean="0"/>
              <a:t>Homologous pairs</a:t>
            </a:r>
          </a:p>
          <a:p>
            <a:r>
              <a:rPr lang="en-US" dirty="0" smtClean="0"/>
              <a:t>Natural selection</a:t>
            </a:r>
          </a:p>
          <a:p>
            <a:r>
              <a:rPr lang="en-US" dirty="0" smtClean="0"/>
              <a:t>Random mutations</a:t>
            </a:r>
          </a:p>
          <a:p>
            <a:r>
              <a:rPr lang="en-US" dirty="0">
                <a:hlinkClick r:id="rId2"/>
              </a:rPr>
              <a:t>photo.net</a:t>
            </a:r>
            <a:endParaRPr lang="en-US" dirty="0"/>
          </a:p>
        </p:txBody>
      </p:sp>
      <p:pic>
        <p:nvPicPr>
          <p:cNvPr id="6146" name="Picture 2" descr="http://gallery.photo.net/photo/10183673-md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367093"/>
            <a:ext cx="5105400" cy="314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92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Genome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Goal is to determine the sequence of chemical base pairs hat make up </a:t>
            </a:r>
            <a:r>
              <a:rPr lang="en-US" dirty="0" err="1" smtClean="0"/>
              <a:t>dna</a:t>
            </a:r>
            <a:endParaRPr lang="en-US" dirty="0" smtClean="0"/>
          </a:p>
          <a:p>
            <a:r>
              <a:rPr lang="en-US" dirty="0" smtClean="0"/>
              <a:t>Map all of the genes of the human genome.</a:t>
            </a:r>
          </a:p>
          <a:p>
            <a:r>
              <a:rPr lang="en-US" dirty="0" smtClean="0"/>
              <a:t>Regan era </a:t>
            </a:r>
          </a:p>
          <a:p>
            <a:r>
              <a:rPr lang="en-US" dirty="0">
                <a:hlinkClick r:id="rId2"/>
              </a:rPr>
              <a:t>exploreable.wordpress.com</a:t>
            </a:r>
            <a:endParaRPr lang="en-US" dirty="0" smtClean="0"/>
          </a:p>
        </p:txBody>
      </p:sp>
      <p:pic>
        <p:nvPicPr>
          <p:cNvPr id="7172" name="Picture 4" descr="https://exploreable.files.wordpress.com/2011/05/hgp-summary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440" y="1988820"/>
            <a:ext cx="6149340" cy="363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6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683</TotalTime>
  <Words>145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Tw Cen MT</vt:lpstr>
      <vt:lpstr>Droplet</vt:lpstr>
      <vt:lpstr>Biology </vt:lpstr>
      <vt:lpstr>So what is genetics?</vt:lpstr>
      <vt:lpstr>Traits</vt:lpstr>
      <vt:lpstr>DNa</vt:lpstr>
      <vt:lpstr>Banding Patterns</vt:lpstr>
      <vt:lpstr>Alleles</vt:lpstr>
      <vt:lpstr>So how do new alleles form?</vt:lpstr>
      <vt:lpstr>Human Genome Project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 </dc:title>
  <dc:creator>Dillon Wasko</dc:creator>
  <cp:lastModifiedBy>Dillon Wasko</cp:lastModifiedBy>
  <cp:revision>33</cp:revision>
  <dcterms:created xsi:type="dcterms:W3CDTF">2015-01-30T03:30:33Z</dcterms:created>
  <dcterms:modified xsi:type="dcterms:W3CDTF">2015-01-30T15:04:00Z</dcterms:modified>
</cp:coreProperties>
</file>